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  <p:sldId id="266" r:id="rId12"/>
    <p:sldId id="25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4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0C66D-6D3B-4333-AC01-96A0ADFD8217}" type="datetimeFigureOut">
              <a:rPr lang="de-DE" smtClean="0"/>
              <a:t>03.01.2020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65F89-36A6-45B3-A74C-C5243E5A6D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72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65F89-36A6-45B3-A74C-C5243E5A6D3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56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60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14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25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21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55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217355"/>
            <a:ext cx="5181600" cy="495960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217355"/>
            <a:ext cx="5181600" cy="495960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94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099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20529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195898"/>
            <a:ext cx="5157787" cy="399376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20529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195898"/>
            <a:ext cx="5183188" cy="399376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22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03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36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700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94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260389"/>
            <a:ext cx="10515600" cy="491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D0B2E-DF95-45DC-B4EB-39C81CABD0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761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e.slideshare.net/tomtok/augengesundheit" TargetMode="External"/><Relationship Id="rId3" Type="http://schemas.openxmlformats.org/officeDocument/2006/relationships/hyperlink" Target="https://www.onlinesehtests.de/auge/" TargetMode="External"/><Relationship Id="rId7" Type="http://schemas.openxmlformats.org/officeDocument/2006/relationships/hyperlink" Target="https://www.mdeyecare.org/wp-content/uploads/2015/12/eye-care-300x224.jpg" TargetMode="External"/><Relationship Id="rId2" Type="http://schemas.openxmlformats.org/officeDocument/2006/relationships/hyperlink" Target="https://www.gesundes-auge.de/auge/aufbau/netzha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esbadenaktuell.de/startseite/news-detail-view/article/lebensretter-auge-fruehwarnsystem-fuer-viele-krankheiten.html" TargetMode="External"/><Relationship Id="rId5" Type="http://schemas.openxmlformats.org/officeDocument/2006/relationships/hyperlink" Target="https://www.brillen-sehhilfen.de/grauer-star/" TargetMode="External"/><Relationship Id="rId10" Type="http://schemas.openxmlformats.org/officeDocument/2006/relationships/hyperlink" Target="https://savir-center.com/2016/09/16/wiederherstellung-der-sehkraft-trotz-sehnervschaedigung/" TargetMode="External"/><Relationship Id="rId4" Type="http://schemas.openxmlformats.org/officeDocument/2006/relationships/hyperlink" Target="https://de.dreamstime.com/stock-abbildung-krankheiten-und-st%C3%B6rungen-des-menschlichen-auges-infographic-image88526765" TargetMode="External"/><Relationship Id="rId9" Type="http://schemas.openxmlformats.org/officeDocument/2006/relationships/hyperlink" Target="https://www.doccheckshop.eu/Diagnostic/Specialised-Diagnostics/Visual-Test/3652/OCULUS-Eye-Test-Tabl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551145"/>
            <a:ext cx="9144000" cy="1866378"/>
          </a:xfrm>
        </p:spPr>
        <p:txBody>
          <a:bodyPr/>
          <a:lstStyle/>
          <a:p>
            <a:r>
              <a:rPr lang="de-DE" dirty="0"/>
              <a:t>Funktionsweise und Krankheiten des Auges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0" y="2972111"/>
            <a:ext cx="4873669" cy="2285689"/>
          </a:xfrm>
        </p:spPr>
        <p:txBody>
          <a:bodyPr/>
          <a:lstStyle/>
          <a:p>
            <a:r>
              <a:rPr lang="de-DE" dirty="0"/>
              <a:t>Gruppenthema:</a:t>
            </a:r>
          </a:p>
          <a:p>
            <a:r>
              <a:rPr lang="de-DE" dirty="0" err="1"/>
              <a:t>xxxx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38200" y="5420493"/>
            <a:ext cx="48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Name</a:t>
            </a:r>
          </a:p>
          <a:p>
            <a:r>
              <a:rPr lang="de-DE" dirty="0" err="1"/>
              <a:t>MSA-Prüfung</a:t>
            </a:r>
            <a:r>
              <a:rPr lang="de-DE" dirty="0"/>
              <a:t> 2019</a:t>
            </a:r>
          </a:p>
          <a:p>
            <a:r>
              <a:rPr lang="de-DE" dirty="0"/>
              <a:t>Präsentation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359036" y="5433020"/>
            <a:ext cx="2994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Prüfer</a:t>
            </a:r>
          </a:p>
          <a:p>
            <a:r>
              <a:rPr lang="de-DE" dirty="0"/>
              <a:t>xxx</a:t>
            </a:r>
          </a:p>
          <a:p>
            <a:r>
              <a:rPr lang="de-DE" dirty="0"/>
              <a:t>Ernst-Schering-Schule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08" y="2612068"/>
            <a:ext cx="5039492" cy="2645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98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Krankheiten des Auges – Fazit / 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0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11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08" y="621943"/>
            <a:ext cx="8304757" cy="5541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9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>
                <a:hlinkClick r:id="rId2"/>
              </a:rPr>
              <a:t>https://www.gesundes-auge.de/auge/aufbau/netzhaut/</a:t>
            </a:r>
            <a:r>
              <a:rPr lang="de-DE" sz="1600" dirty="0"/>
              <a:t> [08.03.2019]</a:t>
            </a:r>
          </a:p>
          <a:p>
            <a:r>
              <a:rPr lang="de-DE" sz="1600" dirty="0">
                <a:hlinkClick r:id="rId3"/>
              </a:rPr>
              <a:t>https://www.onlinesehtests.de/auge/</a:t>
            </a:r>
            <a:r>
              <a:rPr lang="de-DE" sz="1600" dirty="0"/>
              <a:t> [08.03.2019]</a:t>
            </a:r>
          </a:p>
          <a:p>
            <a:r>
              <a:rPr lang="de-DE" sz="1600" dirty="0">
                <a:hlinkClick r:id="rId4"/>
              </a:rPr>
              <a:t>https://de.dreamstime.com/stock-abbildung-krankheiten-und-st%C3%B6rungen-des-menschlichen-auges-infographic-image88526765</a:t>
            </a:r>
            <a:r>
              <a:rPr lang="de-DE" sz="1600" dirty="0"/>
              <a:t> [08.03.2019]</a:t>
            </a:r>
          </a:p>
          <a:p>
            <a:r>
              <a:rPr lang="de-DE" sz="1600" dirty="0">
                <a:hlinkClick r:id="rId5"/>
              </a:rPr>
              <a:t>https://www.brillen-sehhilfen.de/grauer-star/</a:t>
            </a:r>
            <a:r>
              <a:rPr lang="de-DE" sz="1600" dirty="0"/>
              <a:t> [08.03.2019]</a:t>
            </a:r>
          </a:p>
          <a:p>
            <a:r>
              <a:rPr lang="de-DE" sz="1600" dirty="0">
                <a:hlinkClick r:id="rId6"/>
              </a:rPr>
              <a:t>http://www.wiesbadenaktuell.de/</a:t>
            </a:r>
            <a:r>
              <a:rPr lang="de-DE" sz="1600" dirty="0" err="1">
                <a:hlinkClick r:id="rId6"/>
              </a:rPr>
              <a:t>startseite</a:t>
            </a:r>
            <a:r>
              <a:rPr lang="de-DE" sz="1600" dirty="0">
                <a:hlinkClick r:id="rId6"/>
              </a:rPr>
              <a:t>/</a:t>
            </a:r>
            <a:r>
              <a:rPr lang="de-DE" sz="1600" dirty="0" err="1">
                <a:hlinkClick r:id="rId6"/>
              </a:rPr>
              <a:t>news-detail-view</a:t>
            </a:r>
            <a:r>
              <a:rPr lang="de-DE" sz="1600" dirty="0">
                <a:hlinkClick r:id="rId6"/>
              </a:rPr>
              <a:t>/</a:t>
            </a:r>
            <a:r>
              <a:rPr lang="de-DE" sz="1600" dirty="0" err="1">
                <a:hlinkClick r:id="rId6"/>
              </a:rPr>
              <a:t>article</a:t>
            </a:r>
            <a:r>
              <a:rPr lang="de-DE" sz="1600" dirty="0">
                <a:hlinkClick r:id="rId6"/>
              </a:rPr>
              <a:t>/</a:t>
            </a:r>
            <a:r>
              <a:rPr lang="de-DE" sz="1600" dirty="0" err="1">
                <a:hlinkClick r:id="rId6"/>
              </a:rPr>
              <a:t>lebensretter-auge-fruehwarnsystem-fuer-viele-krankheiten.html</a:t>
            </a:r>
            <a:r>
              <a:rPr lang="de-DE" sz="1600" dirty="0"/>
              <a:t> [08.03.2019]</a:t>
            </a:r>
          </a:p>
          <a:p>
            <a:r>
              <a:rPr lang="de-DE" sz="1600" dirty="0">
                <a:hlinkClick r:id="rId7"/>
              </a:rPr>
              <a:t>https://www.mdeyecare.org/wp-content/uploads/2015/12/eye-care-300x224.jpg</a:t>
            </a:r>
            <a:r>
              <a:rPr lang="de-DE" sz="1600" dirty="0"/>
              <a:t> [08.03.2019]</a:t>
            </a:r>
          </a:p>
          <a:p>
            <a:r>
              <a:rPr lang="de-DE" sz="1600" dirty="0">
                <a:hlinkClick r:id="rId8"/>
              </a:rPr>
              <a:t>https://de.slideshare.net/tomtok/augengesundheit</a:t>
            </a:r>
            <a:r>
              <a:rPr lang="de-DE" sz="1600" dirty="0"/>
              <a:t> [08.03.2019]</a:t>
            </a:r>
          </a:p>
          <a:p>
            <a:r>
              <a:rPr lang="de-DE" sz="1600" dirty="0">
                <a:hlinkClick r:id="rId9"/>
              </a:rPr>
              <a:t>https://www.doccheckshop.eu/Diagnostic/Specialised-Diagnostics/Visual-Test/3652/OCULUS-Eye-Test-Tables</a:t>
            </a:r>
            <a:r>
              <a:rPr lang="de-DE" sz="1600" dirty="0"/>
              <a:t> [08.03.2019]</a:t>
            </a:r>
          </a:p>
          <a:p>
            <a:r>
              <a:rPr lang="de-DE" sz="1600" dirty="0">
                <a:hlinkClick r:id="rId10"/>
              </a:rPr>
              <a:t>https://</a:t>
            </a:r>
            <a:r>
              <a:rPr lang="de-DE" sz="1600">
                <a:hlinkClick r:id="rId10"/>
              </a:rPr>
              <a:t>savir-center.com/2016/09/16/wiederherstellung-der-sehkraft-trotz-sehnervschaedigung/</a:t>
            </a:r>
            <a:r>
              <a:rPr lang="de-DE" sz="1600"/>
              <a:t> [08.03.2019]</a:t>
            </a:r>
            <a:endParaRPr lang="de-DE" sz="1600" dirty="0"/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70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343E1-E84F-43D3-954B-CF66EC49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/ 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7E5A9E-1F90-4446-86E6-3FB33D06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funktioniert das Auge?</a:t>
            </a:r>
          </a:p>
          <a:p>
            <a:r>
              <a:rPr lang="de-DE" dirty="0"/>
              <a:t>Krankheiten des Auges</a:t>
            </a:r>
          </a:p>
          <a:p>
            <a:r>
              <a:rPr lang="de-DE" dirty="0"/>
              <a:t>Wie können Augenkrankheiten erkannt werden?</a:t>
            </a:r>
          </a:p>
          <a:p>
            <a:r>
              <a:rPr lang="de-DE" dirty="0"/>
              <a:t>Kurz- und Weitsichtigkeit</a:t>
            </a:r>
          </a:p>
          <a:p>
            <a:r>
              <a:rPr lang="de-DE" dirty="0"/>
              <a:t>Grauer und grüner Star</a:t>
            </a:r>
          </a:p>
          <a:p>
            <a:r>
              <a:rPr lang="de-DE" dirty="0"/>
              <a:t>Weitere Krankheiten des Auges</a:t>
            </a:r>
          </a:p>
          <a:p>
            <a:r>
              <a:rPr lang="de-DE" dirty="0"/>
              <a:t>Erblindung</a:t>
            </a:r>
          </a:p>
          <a:p>
            <a:r>
              <a:rPr lang="de-DE" dirty="0"/>
              <a:t>Krankheiten des Auges – Fazit / Zusammenfassung</a:t>
            </a:r>
          </a:p>
          <a:p>
            <a:r>
              <a:rPr lang="de-DE" dirty="0"/>
              <a:t>Quellen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F9055A-97B4-4985-B2C8-32A0D97A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70174-BA00-47C7-87D7-ADDE7A72F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4A022F-C15D-4FC5-B12D-1AFD0A41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20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funktioniert das Auge?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260389"/>
            <a:ext cx="3871586" cy="491657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3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768" y="1803445"/>
            <a:ext cx="6463032" cy="37874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03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Krankheiten des Auges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1" y="1260389"/>
            <a:ext cx="3200400" cy="491657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98" y="1260389"/>
            <a:ext cx="7230254" cy="4916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97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können Augenkrankheiten erkannt werden?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4789" y="1260389"/>
            <a:ext cx="3231716" cy="491657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904" y="1260390"/>
            <a:ext cx="4048896" cy="2973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60389"/>
            <a:ext cx="2898191" cy="4916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7304904" y="4396636"/>
            <a:ext cx="404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Xxx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92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Kurz- und Weitsichtigkeit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Symptome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Hilfsmittel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54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Grauer und grüner Star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013" y="2016690"/>
            <a:ext cx="5123787" cy="3271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40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Krankheiten des Auges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077204" y="1217355"/>
            <a:ext cx="4276595" cy="495960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7355"/>
            <a:ext cx="6136688" cy="4959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5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Erblindung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60389"/>
            <a:ext cx="5537548" cy="491657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05.04.2019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MSA-Prüfung - Präsentation - Name xxx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D0B2E-DF95-45DC-B4EB-39C81CABD02B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610" y="1892664"/>
            <a:ext cx="4876190" cy="3047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19652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0F0F0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Office PowerPoint</Application>
  <PresentationFormat>Breitbild</PresentationFormat>
  <Paragraphs>78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Larissa</vt:lpstr>
      <vt:lpstr>Funktionsweise und Krankheiten des Auges</vt:lpstr>
      <vt:lpstr>Inhalt / Gliederung</vt:lpstr>
      <vt:lpstr>Wie funktioniert das Auge?</vt:lpstr>
      <vt:lpstr>Krankheiten des Auges</vt:lpstr>
      <vt:lpstr>Wie können Augenkrankheiten erkannt werden?</vt:lpstr>
      <vt:lpstr>Kurz- und Weitsichtigkeit</vt:lpstr>
      <vt:lpstr>Grauer und grüner Star</vt:lpstr>
      <vt:lpstr>Weitere Krankheiten des Auges</vt:lpstr>
      <vt:lpstr>Erblindung</vt:lpstr>
      <vt:lpstr>Krankheiten des Auges – Fazit / Zusammenfassung</vt:lpstr>
      <vt:lpstr>PowerPoint-Präsentation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Gast</dc:creator>
  <cp:lastModifiedBy>Christian Hanke</cp:lastModifiedBy>
  <cp:revision>15</cp:revision>
  <dcterms:created xsi:type="dcterms:W3CDTF">2019-03-08T21:57:18Z</dcterms:created>
  <dcterms:modified xsi:type="dcterms:W3CDTF">2020-01-03T18:07:23Z</dcterms:modified>
</cp:coreProperties>
</file>